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1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616292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48082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140066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92413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327935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915394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342011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856530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186621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6458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877925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userDrawn="1"/>
        </p:nvSpPr>
        <p:spPr>
          <a:xfrm>
            <a:off x="0" y="6419850"/>
            <a:ext cx="12192000" cy="438150"/>
          </a:xfrm>
          <a:prstGeom prst="rect">
            <a:avLst/>
          </a:prstGeom>
          <a:gradFill>
            <a:gsLst>
              <a:gs pos="0">
                <a:schemeClr val="bg1"/>
              </a:gs>
              <a:gs pos="74000">
                <a:srgbClr val="151569"/>
              </a:gs>
              <a:gs pos="83000">
                <a:srgbClr val="151569"/>
              </a:gs>
              <a:gs pos="100000">
                <a:srgbClr val="15156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7" name="正方形/長方形 6"/>
          <p:cNvSpPr/>
          <p:nvPr userDrawn="1"/>
        </p:nvSpPr>
        <p:spPr>
          <a:xfrm>
            <a:off x="0" y="0"/>
            <a:ext cx="12192000" cy="438150"/>
          </a:xfrm>
          <a:prstGeom prst="rect">
            <a:avLst/>
          </a:prstGeom>
          <a:gradFill>
            <a:gsLst>
              <a:gs pos="0">
                <a:srgbClr val="151569">
                  <a:alpha val="0"/>
                </a:srgbClr>
              </a:gs>
              <a:gs pos="74000">
                <a:srgbClr val="151569"/>
              </a:gs>
              <a:gs pos="83000">
                <a:srgbClr val="151569"/>
              </a:gs>
              <a:gs pos="100000">
                <a:srgbClr val="15156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89522" y="85725"/>
            <a:ext cx="1335803" cy="303065"/>
          </a:xfrm>
          <a:prstGeom prst="rect">
            <a:avLst/>
          </a:prstGeom>
        </p:spPr>
      </p:pic>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9067800" y="6475623"/>
            <a:ext cx="1137249" cy="365125"/>
          </a:xfrm>
          <a:prstGeom prst="rect">
            <a:avLst/>
          </a:prstGeom>
        </p:spPr>
        <p:txBody>
          <a:bodyPr vert="horz" lIns="91440" tIns="45720" rIns="91440" bIns="45720" rtlCol="0" anchor="ctr"/>
          <a:lstStyle>
            <a:lvl1pPr algn="l">
              <a:defRPr sz="1200" b="1">
                <a:solidFill>
                  <a:schemeClr val="bg1"/>
                </a:solidFill>
              </a:defRPr>
            </a:lvl1pPr>
          </a:lstStyle>
          <a:p>
            <a:fld id="{2160BD7F-AAB7-4F22-8EAA-8754EC84468D}" type="datetimeFigureOut">
              <a:rPr lang="ja-JP" altLang="en-US" smtClean="0"/>
              <a:pPr/>
              <a:t>2020/3/6</a:t>
            </a:fld>
            <a:endParaRPr lang="ja-JP" altLang="en-US"/>
          </a:p>
        </p:txBody>
      </p:sp>
      <p:sp>
        <p:nvSpPr>
          <p:cNvPr id="5" name="フッター プレースホルダー 4"/>
          <p:cNvSpPr>
            <a:spLocks noGrp="1"/>
          </p:cNvSpPr>
          <p:nvPr>
            <p:ph type="ftr" sz="quarter" idx="3"/>
          </p:nvPr>
        </p:nvSpPr>
        <p:spPr>
          <a:xfrm>
            <a:off x="4038600" y="6468644"/>
            <a:ext cx="4114800" cy="365125"/>
          </a:xfrm>
          <a:prstGeom prst="rect">
            <a:avLst/>
          </a:prstGeom>
        </p:spPr>
        <p:txBody>
          <a:bodyPr vert="horz" lIns="91440" tIns="45720" rIns="91440" bIns="45720" rtlCol="0" anchor="ctr"/>
          <a:lstStyle>
            <a:lvl1pPr algn="ctr">
              <a:defRPr sz="1200" b="1">
                <a:solidFill>
                  <a:schemeClr val="bg1"/>
                </a:solidFill>
              </a:defRPr>
            </a:lvl1pPr>
          </a:lstStyle>
          <a:p>
            <a:endParaRPr lang="ja-JP" altLang="en-US"/>
          </a:p>
        </p:txBody>
      </p:sp>
      <p:sp>
        <p:nvSpPr>
          <p:cNvPr id="6" name="スライド番号プレースホルダー 5"/>
          <p:cNvSpPr>
            <a:spLocks noGrp="1"/>
          </p:cNvSpPr>
          <p:nvPr>
            <p:ph type="sldNum" sz="quarter" idx="4"/>
          </p:nvPr>
        </p:nvSpPr>
        <p:spPr>
          <a:xfrm>
            <a:off x="10567358" y="6468644"/>
            <a:ext cx="786442" cy="365125"/>
          </a:xfrm>
          <a:prstGeom prst="rect">
            <a:avLst/>
          </a:prstGeom>
        </p:spPr>
        <p:txBody>
          <a:bodyPr vert="horz" lIns="91440" tIns="45720" rIns="91440" bIns="45720" rtlCol="0" anchor="ctr"/>
          <a:lstStyle>
            <a:lvl1pPr algn="r">
              <a:defRPr sz="1200" b="1">
                <a:solidFill>
                  <a:schemeClr val="bg1"/>
                </a:solidFill>
              </a:defRPr>
            </a:lvl1pPr>
          </a:lstStyle>
          <a:p>
            <a:fld id="{8827D7AB-2669-4439-9A08-7A3A67CB37F6}" type="slidenum">
              <a:rPr lang="ja-JP" altLang="en-US" smtClean="0"/>
              <a:pPr/>
              <a:t>‹#›</a:t>
            </a:fld>
            <a:endParaRPr lang="ja-JP" altLang="en-US"/>
          </a:p>
        </p:txBody>
      </p:sp>
      <p:sp>
        <p:nvSpPr>
          <p:cNvPr id="10" name="日付プレースホルダー 3"/>
          <p:cNvSpPr txBox="1">
            <a:spLocks/>
          </p:cNvSpPr>
          <p:nvPr userDrawn="1"/>
        </p:nvSpPr>
        <p:spPr>
          <a:xfrm>
            <a:off x="217105" y="6468488"/>
            <a:ext cx="2983295" cy="365125"/>
          </a:xfrm>
          <a:prstGeom prst="rect">
            <a:avLst/>
          </a:prstGeom>
        </p:spPr>
        <p:txBody>
          <a:bodyPr vert="horz" lIns="91440" tIns="45720" rIns="91440" bIns="45720" rtlCol="0" anchor="ctr"/>
          <a:lstStyle>
            <a:defPPr>
              <a:defRPr lang="ja-JP"/>
            </a:defPPr>
            <a:lvl1pPr marL="0" algn="l" defTabSz="914400" rtl="0" eaLnBrk="1" latinLnBrk="0" hangingPunct="1">
              <a:defRPr kumimoji="1" sz="1200" b="0" kern="1200">
                <a:solidFill>
                  <a:schemeClr val="bg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b="1" smtClean="0"/>
              <a:t> </a:t>
            </a:r>
            <a:r>
              <a:rPr lang="en-US" altLang="ja-JP" b="1" smtClean="0"/>
              <a:t>© 2019  DENGYO all rights reserved. </a:t>
            </a:r>
            <a:endParaRPr lang="ja-JP" altLang="en-US" b="1" dirty="0"/>
          </a:p>
        </p:txBody>
      </p:sp>
    </p:spTree>
    <p:extLst>
      <p:ext uri="{BB962C8B-B14F-4D97-AF65-F5344CB8AC3E}">
        <p14:creationId xmlns:p14="http://schemas.microsoft.com/office/powerpoint/2010/main" val="3615494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295" y="71716"/>
            <a:ext cx="3199915" cy="369332"/>
          </a:xfrm>
          <a:prstGeom prst="rect">
            <a:avLst/>
          </a:prstGeom>
          <a:noFill/>
        </p:spPr>
        <p:txBody>
          <a:bodyPr wrap="none" rtlCol="0">
            <a:spAutoFit/>
          </a:bodyPr>
          <a:lstStyle/>
          <a:p>
            <a:r>
              <a:rPr kumimoji="1" lang="en-US" altLang="ja-JP" b="1" dirty="0" smtClean="0">
                <a:solidFill>
                  <a:schemeClr val="bg1"/>
                </a:solidFill>
              </a:rPr>
              <a:t>2.4GHz</a:t>
            </a:r>
            <a:r>
              <a:rPr kumimoji="1" lang="ja-JP" altLang="en-US" b="1" dirty="0" smtClean="0">
                <a:solidFill>
                  <a:schemeClr val="bg1"/>
                </a:solidFill>
              </a:rPr>
              <a:t>／</a:t>
            </a:r>
            <a:r>
              <a:rPr kumimoji="1" lang="en-US" altLang="ja-JP" b="1" dirty="0" smtClean="0">
                <a:solidFill>
                  <a:schemeClr val="bg1"/>
                </a:solidFill>
              </a:rPr>
              <a:t>5GHz</a:t>
            </a:r>
            <a:r>
              <a:rPr kumimoji="1" lang="ja-JP" altLang="en-US" b="1" dirty="0" smtClean="0">
                <a:solidFill>
                  <a:schemeClr val="bg1"/>
                </a:solidFill>
              </a:rPr>
              <a:t>帯アンテナ集</a:t>
            </a:r>
            <a:endParaRPr kumimoji="1" lang="ja-JP" altLang="en-US" b="1" dirty="0">
              <a:solidFill>
                <a:schemeClr val="bg1"/>
              </a:solidFill>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3185" y="2643244"/>
            <a:ext cx="1753052" cy="1313084"/>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54261" y="4446495"/>
            <a:ext cx="1341976" cy="1139098"/>
          </a:xfrm>
          <a:prstGeom prst="rect">
            <a:avLst/>
          </a:prstGeom>
        </p:spPr>
      </p:pic>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57918" y="2643244"/>
            <a:ext cx="1704999" cy="1277084"/>
          </a:xfrm>
          <a:prstGeom prst="rect">
            <a:avLst/>
          </a:prstGeom>
        </p:spPr>
      </p:pic>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97644" y="4373219"/>
            <a:ext cx="994972" cy="1212374"/>
          </a:xfrm>
          <a:prstGeom prst="rect">
            <a:avLst/>
          </a:prstGeom>
        </p:spPr>
      </p:pic>
      <p:pic>
        <p:nvPicPr>
          <p:cNvPr id="9" name="図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24598" y="2096622"/>
            <a:ext cx="1933513" cy="1859706"/>
          </a:xfrm>
          <a:prstGeom prst="rect">
            <a:avLst/>
          </a:prstGeom>
        </p:spPr>
      </p:pic>
      <p:pic>
        <p:nvPicPr>
          <p:cNvPr id="10" name="図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94878" y="4198204"/>
            <a:ext cx="1642326" cy="1562404"/>
          </a:xfrm>
          <a:prstGeom prst="rect">
            <a:avLst/>
          </a:prstGeom>
        </p:spPr>
      </p:pic>
      <p:pic>
        <p:nvPicPr>
          <p:cNvPr id="11" name="図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554671" y="2499809"/>
            <a:ext cx="1704999" cy="1277091"/>
          </a:xfrm>
          <a:prstGeom prst="rect">
            <a:avLst/>
          </a:prstGeom>
        </p:spPr>
      </p:pic>
      <p:pic>
        <p:nvPicPr>
          <p:cNvPr id="12" name="図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051705" y="4373219"/>
            <a:ext cx="894202" cy="1077671"/>
          </a:xfrm>
          <a:prstGeom prst="rect">
            <a:avLst/>
          </a:prstGeom>
        </p:spPr>
      </p:pic>
      <p:sp>
        <p:nvSpPr>
          <p:cNvPr id="13" name="テキスト ボックス 12"/>
          <p:cNvSpPr txBox="1"/>
          <p:nvPr/>
        </p:nvSpPr>
        <p:spPr>
          <a:xfrm>
            <a:off x="1796975" y="2083404"/>
            <a:ext cx="1633781" cy="307777"/>
          </a:xfrm>
          <a:prstGeom prst="rect">
            <a:avLst/>
          </a:prstGeom>
          <a:noFill/>
        </p:spPr>
        <p:txBody>
          <a:bodyPr wrap="none" rtlCol="0">
            <a:spAutoFit/>
          </a:bodyPr>
          <a:lstStyle/>
          <a:p>
            <a:r>
              <a:rPr kumimoji="1" lang="en-US" altLang="ja-JP" sz="1400" dirty="0" smtClean="0"/>
              <a:t>7dBi</a:t>
            </a:r>
            <a:r>
              <a:rPr kumimoji="1" lang="ja-JP" altLang="en-US" sz="1400" dirty="0" smtClean="0"/>
              <a:t>平面アンテナ</a:t>
            </a:r>
            <a:endParaRPr kumimoji="1" lang="ja-JP" altLang="en-US" sz="1400" dirty="0"/>
          </a:p>
        </p:txBody>
      </p:sp>
      <p:sp>
        <p:nvSpPr>
          <p:cNvPr id="14" name="テキスト ボックス 13"/>
          <p:cNvSpPr txBox="1"/>
          <p:nvPr/>
        </p:nvSpPr>
        <p:spPr>
          <a:xfrm>
            <a:off x="4143499" y="2099717"/>
            <a:ext cx="1733167" cy="307777"/>
          </a:xfrm>
          <a:prstGeom prst="rect">
            <a:avLst/>
          </a:prstGeom>
          <a:noFill/>
        </p:spPr>
        <p:txBody>
          <a:bodyPr wrap="none" rtlCol="0">
            <a:spAutoFit/>
          </a:bodyPr>
          <a:lstStyle/>
          <a:p>
            <a:r>
              <a:rPr lang="en-US" altLang="ja-JP" sz="1400" dirty="0" smtClean="0"/>
              <a:t>15</a:t>
            </a:r>
            <a:r>
              <a:rPr kumimoji="1" lang="en-US" altLang="ja-JP" sz="1400" dirty="0" smtClean="0"/>
              <a:t>dBi</a:t>
            </a:r>
            <a:r>
              <a:rPr kumimoji="1" lang="ja-JP" altLang="en-US" sz="1400" dirty="0" smtClean="0"/>
              <a:t>平面アンテナ</a:t>
            </a:r>
            <a:endParaRPr kumimoji="1" lang="ja-JP" altLang="en-US" sz="1400" dirty="0"/>
          </a:p>
        </p:txBody>
      </p:sp>
      <p:sp>
        <p:nvSpPr>
          <p:cNvPr id="15" name="テキスト ボックス 14"/>
          <p:cNvSpPr txBox="1"/>
          <p:nvPr/>
        </p:nvSpPr>
        <p:spPr>
          <a:xfrm>
            <a:off x="6540492" y="1700857"/>
            <a:ext cx="1912703" cy="307777"/>
          </a:xfrm>
          <a:prstGeom prst="rect">
            <a:avLst/>
          </a:prstGeom>
          <a:noFill/>
        </p:spPr>
        <p:txBody>
          <a:bodyPr wrap="none" rtlCol="0">
            <a:spAutoFit/>
          </a:bodyPr>
          <a:lstStyle/>
          <a:p>
            <a:r>
              <a:rPr lang="en-US" altLang="ja-JP" sz="1400" dirty="0" smtClean="0"/>
              <a:t>10</a:t>
            </a:r>
            <a:r>
              <a:rPr kumimoji="1" lang="en-US" altLang="ja-JP" sz="1400" dirty="0" smtClean="0"/>
              <a:t>dBi</a:t>
            </a:r>
            <a:r>
              <a:rPr lang="ja-JP" altLang="en-US" sz="1400" dirty="0"/>
              <a:t>オムニ</a:t>
            </a:r>
            <a:r>
              <a:rPr kumimoji="1" lang="ja-JP" altLang="en-US" sz="1400" dirty="0" smtClean="0"/>
              <a:t>アンテナ</a:t>
            </a:r>
            <a:endParaRPr kumimoji="1" lang="ja-JP" altLang="en-US" sz="1400" dirty="0"/>
          </a:p>
        </p:txBody>
      </p:sp>
      <p:sp>
        <p:nvSpPr>
          <p:cNvPr id="16" name="テキスト ボックス 15"/>
          <p:cNvSpPr txBox="1"/>
          <p:nvPr/>
        </p:nvSpPr>
        <p:spPr>
          <a:xfrm>
            <a:off x="9420201" y="1747024"/>
            <a:ext cx="1773242" cy="523220"/>
          </a:xfrm>
          <a:prstGeom prst="rect">
            <a:avLst/>
          </a:prstGeom>
          <a:noFill/>
        </p:spPr>
        <p:txBody>
          <a:bodyPr wrap="none" rtlCol="0">
            <a:spAutoFit/>
          </a:bodyPr>
          <a:lstStyle/>
          <a:p>
            <a:r>
              <a:rPr lang="en-US" altLang="ja-JP" sz="1400" dirty="0" smtClean="0"/>
              <a:t>2.4G/5G</a:t>
            </a:r>
            <a:r>
              <a:rPr lang="ja-JP" altLang="en-US" sz="1400" dirty="0" smtClean="0"/>
              <a:t>ハイゲイン</a:t>
            </a:r>
            <a:endParaRPr lang="en-US" altLang="ja-JP" sz="1400" dirty="0"/>
          </a:p>
          <a:p>
            <a:r>
              <a:rPr kumimoji="1" lang="ja-JP" altLang="en-US" sz="1400" dirty="0" smtClean="0"/>
              <a:t>平面アンテナ</a:t>
            </a:r>
            <a:endParaRPr kumimoji="1" lang="ja-JP" altLang="en-US" sz="1400" dirty="0"/>
          </a:p>
        </p:txBody>
      </p:sp>
      <p:sp>
        <p:nvSpPr>
          <p:cNvPr id="18" name="テキスト ボックス 17"/>
          <p:cNvSpPr txBox="1"/>
          <p:nvPr/>
        </p:nvSpPr>
        <p:spPr>
          <a:xfrm>
            <a:off x="630098" y="3127897"/>
            <a:ext cx="902811" cy="307777"/>
          </a:xfrm>
          <a:prstGeom prst="rect">
            <a:avLst/>
          </a:prstGeom>
          <a:noFill/>
        </p:spPr>
        <p:txBody>
          <a:bodyPr wrap="none" rtlCol="0">
            <a:spAutoFit/>
          </a:bodyPr>
          <a:lstStyle/>
          <a:p>
            <a:r>
              <a:rPr kumimoji="1" lang="ja-JP" altLang="en-US" sz="1400" dirty="0" smtClean="0"/>
              <a:t>背景あり</a:t>
            </a:r>
            <a:endParaRPr kumimoji="1" lang="ja-JP" altLang="en-US" sz="1400" dirty="0"/>
          </a:p>
        </p:txBody>
      </p:sp>
      <p:sp>
        <p:nvSpPr>
          <p:cNvPr id="19" name="テキスト ボックス 18"/>
          <p:cNvSpPr txBox="1"/>
          <p:nvPr/>
        </p:nvSpPr>
        <p:spPr>
          <a:xfrm>
            <a:off x="619378" y="4825517"/>
            <a:ext cx="902811" cy="307777"/>
          </a:xfrm>
          <a:prstGeom prst="rect">
            <a:avLst/>
          </a:prstGeom>
          <a:noFill/>
        </p:spPr>
        <p:txBody>
          <a:bodyPr wrap="none" rtlCol="0">
            <a:spAutoFit/>
          </a:bodyPr>
          <a:lstStyle/>
          <a:p>
            <a:r>
              <a:rPr kumimoji="1" lang="ja-JP" altLang="en-US" sz="1400" dirty="0" smtClean="0"/>
              <a:t>背景なし</a:t>
            </a:r>
            <a:endParaRPr kumimoji="1" lang="ja-JP" altLang="en-US" sz="1400" dirty="0"/>
          </a:p>
        </p:txBody>
      </p:sp>
      <p:sp>
        <p:nvSpPr>
          <p:cNvPr id="20" name="テキスト ボックス 19"/>
          <p:cNvSpPr txBox="1"/>
          <p:nvPr/>
        </p:nvSpPr>
        <p:spPr>
          <a:xfrm>
            <a:off x="313764" y="658476"/>
            <a:ext cx="6827510" cy="954107"/>
          </a:xfrm>
          <a:prstGeom prst="rect">
            <a:avLst/>
          </a:prstGeom>
          <a:noFill/>
        </p:spPr>
        <p:txBody>
          <a:bodyPr wrap="none" rtlCol="0">
            <a:spAutoFit/>
          </a:bodyPr>
          <a:lstStyle/>
          <a:p>
            <a:r>
              <a:rPr kumimoji="1" lang="ja-JP" altLang="en-US" sz="1400" dirty="0" smtClean="0"/>
              <a:t>画像データに利用について</a:t>
            </a:r>
            <a:endParaRPr kumimoji="1" lang="en-US" altLang="ja-JP" sz="1400" dirty="0" smtClean="0"/>
          </a:p>
          <a:p>
            <a:r>
              <a:rPr kumimoji="1" lang="ja-JP" altLang="en-US" sz="1400" dirty="0" smtClean="0"/>
              <a:t>　・下記の図は</a:t>
            </a:r>
            <a:r>
              <a:rPr kumimoji="1" lang="en-US" altLang="ja-JP" sz="1400" dirty="0" smtClean="0"/>
              <a:t>PPT</a:t>
            </a:r>
            <a:r>
              <a:rPr kumimoji="1" lang="ja-JP" altLang="en-US" sz="1400" dirty="0" smtClean="0"/>
              <a:t>資料作成、</a:t>
            </a:r>
            <a:r>
              <a:rPr kumimoji="1" lang="en-US" altLang="ja-JP" sz="1400" dirty="0" smtClean="0"/>
              <a:t>Web</a:t>
            </a:r>
            <a:r>
              <a:rPr kumimoji="1" lang="ja-JP" altLang="en-US" sz="1400" dirty="0" smtClean="0"/>
              <a:t>作成にご使用いただいて</a:t>
            </a:r>
            <a:r>
              <a:rPr lang="ja-JP" altLang="en-US" sz="1400" dirty="0" smtClean="0"/>
              <a:t>結構です。</a:t>
            </a:r>
            <a:endParaRPr lang="en-US" altLang="ja-JP" sz="1400" dirty="0" smtClean="0"/>
          </a:p>
          <a:p>
            <a:r>
              <a:rPr kumimoji="1" lang="ja-JP" altLang="en-US" sz="1400" dirty="0" smtClean="0"/>
              <a:t>　・データはすべて</a:t>
            </a:r>
            <a:r>
              <a:rPr kumimoji="1" lang="en-US" altLang="ja-JP" sz="1400" dirty="0" smtClean="0"/>
              <a:t>PNG</a:t>
            </a:r>
            <a:r>
              <a:rPr kumimoji="1" lang="ja-JP" altLang="en-US" sz="1400" dirty="0" smtClean="0"/>
              <a:t>です。</a:t>
            </a:r>
            <a:endParaRPr kumimoji="1" lang="en-US" altLang="ja-JP" sz="1400" dirty="0" smtClean="0"/>
          </a:p>
          <a:p>
            <a:r>
              <a:rPr lang="ja-JP" altLang="en-US" sz="1400" dirty="0" smtClean="0"/>
              <a:t>　・拡大縮小は可能ですが背景なしは多少細部が荒れるので拡大には向きません。</a:t>
            </a:r>
            <a:endParaRPr kumimoji="1" lang="ja-JP" altLang="en-US" sz="1400" dirty="0"/>
          </a:p>
        </p:txBody>
      </p:sp>
    </p:spTree>
    <p:extLst>
      <p:ext uri="{BB962C8B-B14F-4D97-AF65-F5344CB8AC3E}">
        <p14:creationId xmlns:p14="http://schemas.microsoft.com/office/powerpoint/2010/main" val="2670952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ngyo2019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2" id="{0FFBA374-2C85-4691-AD34-CB007B659E76}" vid="{0D54574F-4663-434B-960F-9573086FCC1C}"/>
    </a:ext>
  </a:extLst>
</a:theme>
</file>

<file path=docProps/app.xml><?xml version="1.0" encoding="utf-8"?>
<Properties xmlns="http://schemas.openxmlformats.org/officeDocument/2006/extended-properties" xmlns:vt="http://schemas.openxmlformats.org/officeDocument/2006/docPropsVTypes">
  <Template>Dengyo2019</Template>
  <TotalTime>8</TotalTime>
  <Words>27</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Dengyo2019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1</cp:revision>
  <dcterms:created xsi:type="dcterms:W3CDTF">2020-03-06T04:47:41Z</dcterms:created>
  <dcterms:modified xsi:type="dcterms:W3CDTF">2020-03-06T04:56:09Z</dcterms:modified>
</cp:coreProperties>
</file>