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3" d="100"/>
          <a:sy n="83" d="100"/>
        </p:scale>
        <p:origin x="6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2160BD7F-AAB7-4F22-8EAA-8754EC84468D}" type="datetimeFigureOut">
              <a:rPr kumimoji="1" lang="ja-JP" altLang="en-US" smtClean="0"/>
              <a:t>2020/3/6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827D7AB-2669-4439-9A08-7A3A67CB37F6}" type="slidenum">
              <a:rPr kumimoji="1" lang="ja-JP" altLang="en-US" smtClean="0"/>
              <a:t>‹#›</a:t>
            </a:fld>
            <a:endParaRPr kumimoji="1" lang="ja-JP" altLang="en-US"/>
          </a:p>
        </p:txBody>
      </p:sp>
    </p:spTree>
    <p:extLst>
      <p:ext uri="{BB962C8B-B14F-4D97-AF65-F5344CB8AC3E}">
        <p14:creationId xmlns:p14="http://schemas.microsoft.com/office/powerpoint/2010/main" val="3616292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2160BD7F-AAB7-4F22-8EAA-8754EC84468D}" type="datetimeFigureOut">
              <a:rPr kumimoji="1" lang="ja-JP" altLang="en-US" smtClean="0"/>
              <a:t>2020/3/6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827D7AB-2669-4439-9A08-7A3A67CB37F6}" type="slidenum">
              <a:rPr kumimoji="1" lang="ja-JP" altLang="en-US" smtClean="0"/>
              <a:t>‹#›</a:t>
            </a:fld>
            <a:endParaRPr kumimoji="1" lang="ja-JP" altLang="en-US"/>
          </a:p>
        </p:txBody>
      </p:sp>
    </p:spTree>
    <p:extLst>
      <p:ext uri="{BB962C8B-B14F-4D97-AF65-F5344CB8AC3E}">
        <p14:creationId xmlns:p14="http://schemas.microsoft.com/office/powerpoint/2010/main" val="24808282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2160BD7F-AAB7-4F22-8EAA-8754EC84468D}" type="datetimeFigureOut">
              <a:rPr kumimoji="1" lang="ja-JP" altLang="en-US" smtClean="0"/>
              <a:t>2020/3/6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827D7AB-2669-4439-9A08-7A3A67CB37F6}" type="slidenum">
              <a:rPr kumimoji="1" lang="ja-JP" altLang="en-US" smtClean="0"/>
              <a:t>‹#›</a:t>
            </a:fld>
            <a:endParaRPr kumimoji="1" lang="ja-JP" altLang="en-US"/>
          </a:p>
        </p:txBody>
      </p:sp>
    </p:spTree>
    <p:extLst>
      <p:ext uri="{BB962C8B-B14F-4D97-AF65-F5344CB8AC3E}">
        <p14:creationId xmlns:p14="http://schemas.microsoft.com/office/powerpoint/2010/main" val="14006635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2160BD7F-AAB7-4F22-8EAA-8754EC84468D}" type="datetimeFigureOut">
              <a:rPr kumimoji="1" lang="ja-JP" altLang="en-US" smtClean="0"/>
              <a:t>2020/3/6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827D7AB-2669-4439-9A08-7A3A67CB37F6}" type="slidenum">
              <a:rPr kumimoji="1" lang="ja-JP" altLang="en-US" smtClean="0"/>
              <a:t>‹#›</a:t>
            </a:fld>
            <a:endParaRPr kumimoji="1" lang="ja-JP" altLang="en-US"/>
          </a:p>
        </p:txBody>
      </p:sp>
    </p:spTree>
    <p:extLst>
      <p:ext uri="{BB962C8B-B14F-4D97-AF65-F5344CB8AC3E}">
        <p14:creationId xmlns:p14="http://schemas.microsoft.com/office/powerpoint/2010/main" val="924131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2160BD7F-AAB7-4F22-8EAA-8754EC84468D}" type="datetimeFigureOut">
              <a:rPr kumimoji="1" lang="ja-JP" altLang="en-US" smtClean="0"/>
              <a:t>2020/3/6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827D7AB-2669-4439-9A08-7A3A67CB37F6}" type="slidenum">
              <a:rPr kumimoji="1" lang="ja-JP" altLang="en-US" smtClean="0"/>
              <a:t>‹#›</a:t>
            </a:fld>
            <a:endParaRPr kumimoji="1" lang="ja-JP" altLang="en-US"/>
          </a:p>
        </p:txBody>
      </p:sp>
    </p:spTree>
    <p:extLst>
      <p:ext uri="{BB962C8B-B14F-4D97-AF65-F5344CB8AC3E}">
        <p14:creationId xmlns:p14="http://schemas.microsoft.com/office/powerpoint/2010/main" val="23279359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2160BD7F-AAB7-4F22-8EAA-8754EC84468D}" type="datetimeFigureOut">
              <a:rPr kumimoji="1" lang="ja-JP" altLang="en-US" smtClean="0"/>
              <a:t>2020/3/6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827D7AB-2669-4439-9A08-7A3A67CB37F6}" type="slidenum">
              <a:rPr kumimoji="1" lang="ja-JP" altLang="en-US" smtClean="0"/>
              <a:t>‹#›</a:t>
            </a:fld>
            <a:endParaRPr kumimoji="1" lang="ja-JP" altLang="en-US"/>
          </a:p>
        </p:txBody>
      </p:sp>
    </p:spTree>
    <p:extLst>
      <p:ext uri="{BB962C8B-B14F-4D97-AF65-F5344CB8AC3E}">
        <p14:creationId xmlns:p14="http://schemas.microsoft.com/office/powerpoint/2010/main" val="39153942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2160BD7F-AAB7-4F22-8EAA-8754EC84468D}" type="datetimeFigureOut">
              <a:rPr kumimoji="1" lang="ja-JP" altLang="en-US" smtClean="0"/>
              <a:t>2020/3/6</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8827D7AB-2669-4439-9A08-7A3A67CB37F6}" type="slidenum">
              <a:rPr kumimoji="1" lang="ja-JP" altLang="en-US" smtClean="0"/>
              <a:t>‹#›</a:t>
            </a:fld>
            <a:endParaRPr kumimoji="1" lang="ja-JP" altLang="en-US"/>
          </a:p>
        </p:txBody>
      </p:sp>
    </p:spTree>
    <p:extLst>
      <p:ext uri="{BB962C8B-B14F-4D97-AF65-F5344CB8AC3E}">
        <p14:creationId xmlns:p14="http://schemas.microsoft.com/office/powerpoint/2010/main" val="23420113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2160BD7F-AAB7-4F22-8EAA-8754EC84468D}" type="datetimeFigureOut">
              <a:rPr kumimoji="1" lang="ja-JP" altLang="en-US" smtClean="0"/>
              <a:t>2020/3/6</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8827D7AB-2669-4439-9A08-7A3A67CB37F6}" type="slidenum">
              <a:rPr kumimoji="1" lang="ja-JP" altLang="en-US" smtClean="0"/>
              <a:t>‹#›</a:t>
            </a:fld>
            <a:endParaRPr kumimoji="1" lang="ja-JP" altLang="en-US"/>
          </a:p>
        </p:txBody>
      </p:sp>
    </p:spTree>
    <p:extLst>
      <p:ext uri="{BB962C8B-B14F-4D97-AF65-F5344CB8AC3E}">
        <p14:creationId xmlns:p14="http://schemas.microsoft.com/office/powerpoint/2010/main" val="8565307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2160BD7F-AAB7-4F22-8EAA-8754EC84468D}" type="datetimeFigureOut">
              <a:rPr kumimoji="1" lang="ja-JP" altLang="en-US" smtClean="0"/>
              <a:t>2020/3/6</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8827D7AB-2669-4439-9A08-7A3A67CB37F6}" type="slidenum">
              <a:rPr kumimoji="1" lang="ja-JP" altLang="en-US" smtClean="0"/>
              <a:t>‹#›</a:t>
            </a:fld>
            <a:endParaRPr kumimoji="1" lang="ja-JP" altLang="en-US"/>
          </a:p>
        </p:txBody>
      </p:sp>
    </p:spTree>
    <p:extLst>
      <p:ext uri="{BB962C8B-B14F-4D97-AF65-F5344CB8AC3E}">
        <p14:creationId xmlns:p14="http://schemas.microsoft.com/office/powerpoint/2010/main" val="18662192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2160BD7F-AAB7-4F22-8EAA-8754EC84468D}" type="datetimeFigureOut">
              <a:rPr kumimoji="1" lang="ja-JP" altLang="en-US" smtClean="0"/>
              <a:t>2020/3/6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827D7AB-2669-4439-9A08-7A3A67CB37F6}" type="slidenum">
              <a:rPr kumimoji="1" lang="ja-JP" altLang="en-US" smtClean="0"/>
              <a:t>‹#›</a:t>
            </a:fld>
            <a:endParaRPr kumimoji="1" lang="ja-JP" altLang="en-US"/>
          </a:p>
        </p:txBody>
      </p:sp>
    </p:spTree>
    <p:extLst>
      <p:ext uri="{BB962C8B-B14F-4D97-AF65-F5344CB8AC3E}">
        <p14:creationId xmlns:p14="http://schemas.microsoft.com/office/powerpoint/2010/main" val="3645877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smtClean="0"/>
              <a:t>図を追加</a:t>
            </a:r>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2160BD7F-AAB7-4F22-8EAA-8754EC84468D}" type="datetimeFigureOut">
              <a:rPr kumimoji="1" lang="ja-JP" altLang="en-US" smtClean="0"/>
              <a:t>2020/3/6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827D7AB-2669-4439-9A08-7A3A67CB37F6}" type="slidenum">
              <a:rPr kumimoji="1" lang="ja-JP" altLang="en-US" smtClean="0"/>
              <a:t>‹#›</a:t>
            </a:fld>
            <a:endParaRPr kumimoji="1" lang="ja-JP" altLang="en-US"/>
          </a:p>
        </p:txBody>
      </p:sp>
    </p:spTree>
    <p:extLst>
      <p:ext uri="{BB962C8B-B14F-4D97-AF65-F5344CB8AC3E}">
        <p14:creationId xmlns:p14="http://schemas.microsoft.com/office/powerpoint/2010/main" val="28779253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正方形/長方形 8"/>
          <p:cNvSpPr/>
          <p:nvPr userDrawn="1"/>
        </p:nvSpPr>
        <p:spPr>
          <a:xfrm>
            <a:off x="0" y="6419850"/>
            <a:ext cx="12192000" cy="438150"/>
          </a:xfrm>
          <a:prstGeom prst="rect">
            <a:avLst/>
          </a:prstGeom>
          <a:gradFill>
            <a:gsLst>
              <a:gs pos="0">
                <a:schemeClr val="bg1"/>
              </a:gs>
              <a:gs pos="74000">
                <a:srgbClr val="151569"/>
              </a:gs>
              <a:gs pos="83000">
                <a:srgbClr val="151569"/>
              </a:gs>
              <a:gs pos="100000">
                <a:srgbClr val="151569"/>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dirty="0"/>
          </a:p>
        </p:txBody>
      </p:sp>
      <p:sp>
        <p:nvSpPr>
          <p:cNvPr id="7" name="正方形/長方形 6"/>
          <p:cNvSpPr/>
          <p:nvPr userDrawn="1"/>
        </p:nvSpPr>
        <p:spPr>
          <a:xfrm>
            <a:off x="0" y="0"/>
            <a:ext cx="12192000" cy="438150"/>
          </a:xfrm>
          <a:prstGeom prst="rect">
            <a:avLst/>
          </a:prstGeom>
          <a:gradFill>
            <a:gsLst>
              <a:gs pos="0">
                <a:srgbClr val="151569">
                  <a:alpha val="0"/>
                </a:srgbClr>
              </a:gs>
              <a:gs pos="74000">
                <a:srgbClr val="151569"/>
              </a:gs>
              <a:gs pos="83000">
                <a:srgbClr val="151569"/>
              </a:gs>
              <a:gs pos="100000">
                <a:srgbClr val="151569"/>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8" name="図 7"/>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10789522" y="85725"/>
            <a:ext cx="1335803" cy="303065"/>
          </a:xfrm>
          <a:prstGeom prst="rect">
            <a:avLst/>
          </a:prstGeom>
        </p:spPr>
      </p:pic>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9067800" y="6475623"/>
            <a:ext cx="1137249" cy="365125"/>
          </a:xfrm>
          <a:prstGeom prst="rect">
            <a:avLst/>
          </a:prstGeom>
        </p:spPr>
        <p:txBody>
          <a:bodyPr vert="horz" lIns="91440" tIns="45720" rIns="91440" bIns="45720" rtlCol="0" anchor="ctr"/>
          <a:lstStyle>
            <a:lvl1pPr algn="l">
              <a:defRPr sz="1200" b="1">
                <a:solidFill>
                  <a:schemeClr val="bg1"/>
                </a:solidFill>
              </a:defRPr>
            </a:lvl1pPr>
          </a:lstStyle>
          <a:p>
            <a:fld id="{2160BD7F-AAB7-4F22-8EAA-8754EC84468D}" type="datetimeFigureOut">
              <a:rPr lang="ja-JP" altLang="en-US" smtClean="0"/>
              <a:pPr/>
              <a:t>2020/3/6</a:t>
            </a:fld>
            <a:endParaRPr lang="ja-JP" altLang="en-US"/>
          </a:p>
        </p:txBody>
      </p:sp>
      <p:sp>
        <p:nvSpPr>
          <p:cNvPr id="5" name="フッター プレースホルダー 4"/>
          <p:cNvSpPr>
            <a:spLocks noGrp="1"/>
          </p:cNvSpPr>
          <p:nvPr>
            <p:ph type="ftr" sz="quarter" idx="3"/>
          </p:nvPr>
        </p:nvSpPr>
        <p:spPr>
          <a:xfrm>
            <a:off x="4038600" y="6468644"/>
            <a:ext cx="4114800" cy="365125"/>
          </a:xfrm>
          <a:prstGeom prst="rect">
            <a:avLst/>
          </a:prstGeom>
        </p:spPr>
        <p:txBody>
          <a:bodyPr vert="horz" lIns="91440" tIns="45720" rIns="91440" bIns="45720" rtlCol="0" anchor="ctr"/>
          <a:lstStyle>
            <a:lvl1pPr algn="ctr">
              <a:defRPr sz="1200" b="1">
                <a:solidFill>
                  <a:schemeClr val="bg1"/>
                </a:solidFill>
              </a:defRPr>
            </a:lvl1pPr>
          </a:lstStyle>
          <a:p>
            <a:endParaRPr lang="ja-JP" altLang="en-US"/>
          </a:p>
        </p:txBody>
      </p:sp>
      <p:sp>
        <p:nvSpPr>
          <p:cNvPr id="6" name="スライド番号プレースホルダー 5"/>
          <p:cNvSpPr>
            <a:spLocks noGrp="1"/>
          </p:cNvSpPr>
          <p:nvPr>
            <p:ph type="sldNum" sz="quarter" idx="4"/>
          </p:nvPr>
        </p:nvSpPr>
        <p:spPr>
          <a:xfrm>
            <a:off x="10567358" y="6468644"/>
            <a:ext cx="786442" cy="365125"/>
          </a:xfrm>
          <a:prstGeom prst="rect">
            <a:avLst/>
          </a:prstGeom>
        </p:spPr>
        <p:txBody>
          <a:bodyPr vert="horz" lIns="91440" tIns="45720" rIns="91440" bIns="45720" rtlCol="0" anchor="ctr"/>
          <a:lstStyle>
            <a:lvl1pPr algn="r">
              <a:defRPr sz="1200" b="1">
                <a:solidFill>
                  <a:schemeClr val="bg1"/>
                </a:solidFill>
              </a:defRPr>
            </a:lvl1pPr>
          </a:lstStyle>
          <a:p>
            <a:fld id="{8827D7AB-2669-4439-9A08-7A3A67CB37F6}" type="slidenum">
              <a:rPr lang="ja-JP" altLang="en-US" smtClean="0"/>
              <a:pPr/>
              <a:t>‹#›</a:t>
            </a:fld>
            <a:endParaRPr lang="ja-JP" altLang="en-US"/>
          </a:p>
        </p:txBody>
      </p:sp>
      <p:sp>
        <p:nvSpPr>
          <p:cNvPr id="10" name="日付プレースホルダー 3"/>
          <p:cNvSpPr txBox="1">
            <a:spLocks/>
          </p:cNvSpPr>
          <p:nvPr userDrawn="1"/>
        </p:nvSpPr>
        <p:spPr>
          <a:xfrm>
            <a:off x="217105" y="6468488"/>
            <a:ext cx="2983295" cy="365125"/>
          </a:xfrm>
          <a:prstGeom prst="rect">
            <a:avLst/>
          </a:prstGeom>
        </p:spPr>
        <p:txBody>
          <a:bodyPr vert="horz" lIns="91440" tIns="45720" rIns="91440" bIns="45720" rtlCol="0" anchor="ctr"/>
          <a:lstStyle>
            <a:defPPr>
              <a:defRPr lang="ja-JP"/>
            </a:defPPr>
            <a:lvl1pPr marL="0" algn="l" defTabSz="914400" rtl="0" eaLnBrk="1" latinLnBrk="0" hangingPunct="1">
              <a:defRPr kumimoji="1" sz="1200" b="0" kern="1200">
                <a:solidFill>
                  <a:schemeClr val="bg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b="1" smtClean="0"/>
              <a:t> </a:t>
            </a:r>
            <a:r>
              <a:rPr lang="en-US" altLang="ja-JP" b="1" smtClean="0"/>
              <a:t>© 2019  DENGYO all rights reserved. </a:t>
            </a:r>
            <a:endParaRPr lang="ja-JP" altLang="en-US" b="1" dirty="0"/>
          </a:p>
        </p:txBody>
      </p:sp>
    </p:spTree>
    <p:extLst>
      <p:ext uri="{BB962C8B-B14F-4D97-AF65-F5344CB8AC3E}">
        <p14:creationId xmlns:p14="http://schemas.microsoft.com/office/powerpoint/2010/main" val="36154942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14603" y="2660071"/>
            <a:ext cx="1995729" cy="1298915"/>
          </a:xfrm>
          <a:prstGeom prst="rect">
            <a:avLst/>
          </a:prstGeom>
        </p:spPr>
      </p:pic>
      <p:pic>
        <p:nvPicPr>
          <p:cNvPr id="6" name="図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890084" y="2733965"/>
            <a:ext cx="2479880" cy="1100881"/>
          </a:xfrm>
          <a:prstGeom prst="rect">
            <a:avLst/>
          </a:prstGeom>
        </p:spPr>
      </p:pic>
      <p:pic>
        <p:nvPicPr>
          <p:cNvPr id="8" name="図 1"/>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317476" y="4567053"/>
            <a:ext cx="3562171" cy="16922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図 10"/>
          <p:cNvPicPr>
            <a:picLocks noChangeAspect="1"/>
          </p:cNvPicPr>
          <p:nvPr/>
        </p:nvPicPr>
        <p:blipFill>
          <a:blip r:embed="rId5"/>
          <a:stretch>
            <a:fillRect/>
          </a:stretch>
        </p:blipFill>
        <p:spPr>
          <a:xfrm>
            <a:off x="6737320" y="4798747"/>
            <a:ext cx="1481302" cy="1103480"/>
          </a:xfrm>
          <a:prstGeom prst="rect">
            <a:avLst/>
          </a:prstGeom>
        </p:spPr>
      </p:pic>
      <p:pic>
        <p:nvPicPr>
          <p:cNvPr id="12" name="図 11"/>
          <p:cNvPicPr>
            <a:picLocks noChangeAspect="1"/>
          </p:cNvPicPr>
          <p:nvPr/>
        </p:nvPicPr>
        <p:blipFill>
          <a:blip r:embed="rId6"/>
          <a:stretch>
            <a:fillRect/>
          </a:stretch>
        </p:blipFill>
        <p:spPr>
          <a:xfrm>
            <a:off x="9015119" y="4867563"/>
            <a:ext cx="2262477" cy="1034600"/>
          </a:xfrm>
          <a:prstGeom prst="rect">
            <a:avLst/>
          </a:prstGeom>
        </p:spPr>
      </p:pic>
      <p:pic>
        <p:nvPicPr>
          <p:cNvPr id="13" name="図 1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944478" y="2162587"/>
            <a:ext cx="4156630" cy="2295162"/>
          </a:xfrm>
          <a:prstGeom prst="rect">
            <a:avLst/>
          </a:prstGeom>
        </p:spPr>
      </p:pic>
      <p:sp>
        <p:nvSpPr>
          <p:cNvPr id="14" name="テキスト ボックス 13"/>
          <p:cNvSpPr txBox="1"/>
          <p:nvPr/>
        </p:nvSpPr>
        <p:spPr>
          <a:xfrm>
            <a:off x="179295" y="71716"/>
            <a:ext cx="1800493" cy="369332"/>
          </a:xfrm>
          <a:prstGeom prst="rect">
            <a:avLst/>
          </a:prstGeom>
          <a:noFill/>
        </p:spPr>
        <p:txBody>
          <a:bodyPr wrap="none" rtlCol="0">
            <a:spAutoFit/>
          </a:bodyPr>
          <a:lstStyle/>
          <a:p>
            <a:r>
              <a:rPr lang="ja-JP" altLang="en-US" b="1" dirty="0" err="1" smtClean="0">
                <a:solidFill>
                  <a:schemeClr val="bg1"/>
                </a:solidFill>
              </a:rPr>
              <a:t>みまも</a:t>
            </a:r>
            <a:r>
              <a:rPr lang="ja-JP" altLang="en-US" b="1" dirty="0">
                <a:solidFill>
                  <a:schemeClr val="bg1"/>
                </a:solidFill>
              </a:rPr>
              <a:t>ライト</a:t>
            </a:r>
            <a:r>
              <a:rPr kumimoji="1" lang="ja-JP" altLang="en-US" b="1" dirty="0" smtClean="0">
                <a:solidFill>
                  <a:schemeClr val="bg1"/>
                </a:solidFill>
              </a:rPr>
              <a:t>集</a:t>
            </a:r>
            <a:endParaRPr kumimoji="1" lang="ja-JP" altLang="en-US" b="1" dirty="0">
              <a:solidFill>
                <a:schemeClr val="bg1"/>
              </a:solidFill>
            </a:endParaRPr>
          </a:p>
        </p:txBody>
      </p:sp>
      <p:sp>
        <p:nvSpPr>
          <p:cNvPr id="15" name="テキスト ボックス 14"/>
          <p:cNvSpPr txBox="1"/>
          <p:nvPr/>
        </p:nvSpPr>
        <p:spPr>
          <a:xfrm>
            <a:off x="313764" y="658476"/>
            <a:ext cx="6827510" cy="954107"/>
          </a:xfrm>
          <a:prstGeom prst="rect">
            <a:avLst/>
          </a:prstGeom>
          <a:noFill/>
        </p:spPr>
        <p:txBody>
          <a:bodyPr wrap="none" rtlCol="0">
            <a:spAutoFit/>
          </a:bodyPr>
          <a:lstStyle/>
          <a:p>
            <a:r>
              <a:rPr kumimoji="1" lang="ja-JP" altLang="en-US" sz="1400" dirty="0" smtClean="0"/>
              <a:t>画像データに利用について</a:t>
            </a:r>
            <a:endParaRPr kumimoji="1" lang="en-US" altLang="ja-JP" sz="1400" dirty="0" smtClean="0"/>
          </a:p>
          <a:p>
            <a:r>
              <a:rPr kumimoji="1" lang="ja-JP" altLang="en-US" sz="1400" dirty="0" smtClean="0"/>
              <a:t>　・下記の図は</a:t>
            </a:r>
            <a:r>
              <a:rPr kumimoji="1" lang="en-US" altLang="ja-JP" sz="1400" dirty="0" smtClean="0"/>
              <a:t>PPT</a:t>
            </a:r>
            <a:r>
              <a:rPr kumimoji="1" lang="ja-JP" altLang="en-US" sz="1400" dirty="0" smtClean="0"/>
              <a:t>資料作成、</a:t>
            </a:r>
            <a:r>
              <a:rPr kumimoji="1" lang="en-US" altLang="ja-JP" sz="1400" dirty="0" smtClean="0"/>
              <a:t>Web</a:t>
            </a:r>
            <a:r>
              <a:rPr kumimoji="1" lang="ja-JP" altLang="en-US" sz="1400" dirty="0" smtClean="0"/>
              <a:t>作成にご使用いただいて</a:t>
            </a:r>
            <a:r>
              <a:rPr lang="ja-JP" altLang="en-US" sz="1400" dirty="0" smtClean="0"/>
              <a:t>結構です。</a:t>
            </a:r>
            <a:endParaRPr lang="en-US" altLang="ja-JP" sz="1400" dirty="0" smtClean="0"/>
          </a:p>
          <a:p>
            <a:r>
              <a:rPr kumimoji="1" lang="ja-JP" altLang="en-US" sz="1400" dirty="0" smtClean="0"/>
              <a:t>　・データはすべて</a:t>
            </a:r>
            <a:r>
              <a:rPr kumimoji="1" lang="en-US" altLang="ja-JP" sz="1400" dirty="0" smtClean="0"/>
              <a:t>PNG</a:t>
            </a:r>
            <a:r>
              <a:rPr kumimoji="1" lang="ja-JP" altLang="en-US" sz="1400" dirty="0" smtClean="0"/>
              <a:t>です。</a:t>
            </a:r>
            <a:endParaRPr kumimoji="1" lang="en-US" altLang="ja-JP" sz="1400" dirty="0" smtClean="0"/>
          </a:p>
          <a:p>
            <a:r>
              <a:rPr lang="ja-JP" altLang="en-US" sz="1400" dirty="0" smtClean="0"/>
              <a:t>　・拡大縮小は可能ですが背景なしは多少細部が荒れるので拡大には向きません。</a:t>
            </a:r>
            <a:endParaRPr kumimoji="1" lang="ja-JP" altLang="en-US" sz="1400" dirty="0"/>
          </a:p>
        </p:txBody>
      </p:sp>
    </p:spTree>
    <p:extLst>
      <p:ext uri="{BB962C8B-B14F-4D97-AF65-F5344CB8AC3E}">
        <p14:creationId xmlns:p14="http://schemas.microsoft.com/office/powerpoint/2010/main" val="2670952084"/>
      </p:ext>
    </p:extLst>
  </p:cSld>
  <p:clrMapOvr>
    <a:masterClrMapping/>
  </p:clrMapOvr>
  <p:timing>
    <p:tnLst>
      <p:par>
        <p:cTn id="1" dur="indefinite" restart="never" nodeType="tmRoot"/>
      </p:par>
    </p:tnLst>
  </p:timing>
</p:sld>
</file>

<file path=ppt/theme/theme1.xml><?xml version="1.0" encoding="utf-8"?>
<a:theme xmlns:a="http://schemas.openxmlformats.org/drawingml/2006/main" name="Dengyo2019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プレゼンテーション2" id="{0FFBA374-2C85-4691-AD34-CB007B659E76}" vid="{0D54574F-4663-434B-960F-9573086FCC1C}"/>
    </a:ext>
  </a:extLst>
</a:theme>
</file>

<file path=docProps/app.xml><?xml version="1.0" encoding="utf-8"?>
<Properties xmlns="http://schemas.openxmlformats.org/officeDocument/2006/extended-properties" xmlns:vt="http://schemas.openxmlformats.org/officeDocument/2006/docPropsVTypes">
  <Template>Dengyo2019</Template>
  <TotalTime>16</TotalTime>
  <Words>8</Words>
  <Application>Microsoft Office PowerPoint</Application>
  <PresentationFormat>ワイド画面</PresentationFormat>
  <Paragraphs>5</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游ゴシック</vt:lpstr>
      <vt:lpstr>游ゴシック Light</vt:lpstr>
      <vt:lpstr>Arial</vt:lpstr>
      <vt:lpstr>Dengyo2019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user</dc:creator>
  <cp:lastModifiedBy>user</cp:lastModifiedBy>
  <cp:revision>2</cp:revision>
  <dcterms:created xsi:type="dcterms:W3CDTF">2020-03-06T05:28:17Z</dcterms:created>
  <dcterms:modified xsi:type="dcterms:W3CDTF">2020-03-06T05:45:15Z</dcterms:modified>
</cp:coreProperties>
</file>